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6" r:id="rId3"/>
    <p:sldId id="260" r:id="rId4"/>
    <p:sldId id="269" r:id="rId5"/>
    <p:sldId id="259" r:id="rId6"/>
    <p:sldId id="264" r:id="rId7"/>
    <p:sldId id="270" r:id="rId8"/>
    <p:sldId id="262" r:id="rId9"/>
    <p:sldId id="263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64" autoAdjust="0"/>
  </p:normalViewPr>
  <p:slideViewPr>
    <p:cSldViewPr>
      <p:cViewPr>
        <p:scale>
          <a:sx n="150" d="100"/>
          <a:sy n="150" d="100"/>
        </p:scale>
        <p:origin x="-504" y="14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93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9442CF-42EF-4828-9985-8DDD837A9A7D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55144C-67AA-46B5-B3C6-189AF77D5E8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5144C-67AA-46B5-B3C6-189AF77D5E86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55144C-67AA-46B5-B3C6-189AF77D5E86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5000">
    <p:dissolve/>
    <p:sndAc>
      <p:stSnd>
        <p:snd r:embed="rId1" name="Recorded Sound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FDC3C9-B7B5-4048-A87C-84EACB313649}" type="datetimeFigureOut">
              <a:rPr lang="en-GB" smtClean="0"/>
              <a:pPr/>
              <a:t>17/08/2026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DDEDB8-0A0A-4EAF-8CBB-13BA9E9D2310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5000">
    <p:dissolve/>
    <p:sndAc>
      <p:stSnd>
        <p:snd r:embed="rId13" name="Recorded Sound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1.wav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9.wav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0.wav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2708920"/>
            <a:ext cx="7848872" cy="269289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Have you got the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Blues?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539552" y="3933056"/>
            <a:ext cx="8287072" cy="792088"/>
          </a:xfrm>
        </p:spPr>
        <p:txBody>
          <a:bodyPr>
            <a:normAutofit fontScale="32500" lnSpcReduction="20000"/>
          </a:bodyPr>
          <a:lstStyle/>
          <a:p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10" name="Recorded Sound">
            <a:hlinkClick r:id="" action="ppaction://media"/>
          </p:cNvPr>
          <p:cNvPicPr>
            <a:picLocks noRot="1" noChangeAspect="1"/>
          </p:cNvPicPr>
          <p:nvPr>
            <a:wavAudioFile r:embed="rId1" name="Recorded Sound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6578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355704" cy="4464496"/>
          </a:xfrm>
        </p:spPr>
        <p:txBody>
          <a:bodyPr>
            <a:normAutofit fontScale="90000"/>
          </a:bodyPr>
          <a:lstStyle/>
          <a:p>
            <a:pPr algn="ctr"/>
            <a:r>
              <a:rPr lang="en-GB" sz="800" dirty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sz="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</a:t>
            </a:r>
            <a:r>
              <a:rPr lang="en-GB" dirty="0"/>
              <a:t/>
            </a:r>
            <a:br>
              <a:rPr lang="en-GB" dirty="0"/>
            </a:br>
            <a:r>
              <a:rPr lang="en-GB" sz="2200" dirty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4400" dirty="0" smtClean="0"/>
              <a:t>Want </a:t>
            </a:r>
            <a:r>
              <a:rPr lang="en-GB" sz="4400" dirty="0"/>
              <a:t>to hear some more Blues?</a:t>
            </a:r>
            <a:br>
              <a:rPr lang="en-GB" sz="4400" dirty="0"/>
            </a:br>
            <a:r>
              <a:rPr lang="en-GB" sz="4400" dirty="0">
                <a:solidFill>
                  <a:srgbClr val="FF0000"/>
                </a:solidFill>
              </a:rPr>
              <a:t>Then join </a:t>
            </a:r>
            <a:r>
              <a:rPr lang="en-GB" sz="4400" dirty="0" smtClean="0">
                <a:solidFill>
                  <a:srgbClr val="FF0000"/>
                </a:solidFill>
              </a:rPr>
              <a:t>us now.</a:t>
            </a:r>
            <a:r>
              <a:rPr lang="en-GB" sz="4400" dirty="0"/>
              <a:t/>
            </a:r>
            <a:br>
              <a:rPr lang="en-GB" sz="4400" dirty="0"/>
            </a:br>
            <a:r>
              <a:rPr lang="en-GB" sz="4000" dirty="0"/>
              <a:t>Contact details </a:t>
            </a:r>
            <a:r>
              <a:rPr lang="en-GB" sz="4000" dirty="0" smtClean="0"/>
              <a:t>on u3a </a:t>
            </a:r>
            <a:r>
              <a:rPr lang="en-GB" sz="4000" dirty="0"/>
              <a:t>group </a:t>
            </a:r>
            <a:r>
              <a:rPr lang="en-GB" sz="4000" dirty="0" smtClean="0"/>
              <a:t>listings (Newsletter &amp; Website)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533400" y="3182817"/>
            <a:ext cx="7783016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5013176"/>
            <a:ext cx="1584176" cy="162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11">
            <a:hlinkClick r:id="" action="ppaction://media"/>
          </p:cNvPr>
          <p:cNvPicPr>
            <a:picLocks noRot="1" noChangeAspect="1"/>
          </p:cNvPicPr>
          <p:nvPr>
            <a:wavAudioFile r:embed="rId1" name="a11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5000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3573016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Check out:  </a:t>
            </a:r>
            <a:br>
              <a:rPr lang="en-GB" dirty="0"/>
            </a:br>
            <a:r>
              <a:rPr lang="en-GB" dirty="0"/>
              <a:t>the </a:t>
            </a:r>
            <a: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 </a:t>
            </a:r>
            <a:r>
              <a:rPr lang="en-GB" dirty="0"/>
              <a:t>group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8287072" cy="200464"/>
          </a:xfrm>
        </p:spPr>
        <p:txBody>
          <a:bodyPr>
            <a:normAutofit fontScale="25000" lnSpcReduction="20000"/>
          </a:bodyPr>
          <a:lstStyle/>
          <a:p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7" name="a2">
            <a:hlinkClick r:id="" action="ppaction://media"/>
          </p:cNvPr>
          <p:cNvPicPr>
            <a:picLocks noRot="1" noChangeAspect="1"/>
          </p:cNvPicPr>
          <p:nvPr>
            <a:wavAudioFile r:embed="rId1" name="a2"/>
          </p:nvPr>
        </p:nvPicPr>
        <p:blipFill>
          <a:blip r:embed="rId4" cstate="print"/>
          <a:stretch>
            <a:fillRect/>
          </a:stretch>
        </p:blipFill>
        <p:spPr>
          <a:xfrm>
            <a:off x="8748464" y="645333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8063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568952" cy="583264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854696" cy="1752600"/>
          </a:xfrm>
        </p:spPr>
        <p:txBody>
          <a:bodyPr>
            <a:normAutofit fontScale="77500" lnSpcReduction="20000"/>
          </a:bodyPr>
          <a:lstStyle/>
          <a:p>
            <a:r>
              <a:rPr lang="en-GB" sz="77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Monday Blues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1251304"/>
            <a:ext cx="2462014" cy="253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7736" y="3068597"/>
            <a:ext cx="2580408" cy="259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5" y="4077072"/>
            <a:ext cx="2450443" cy="241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a3">
            <a:hlinkClick r:id="" action="ppaction://media"/>
          </p:cNvPr>
          <p:cNvPicPr>
            <a:picLocks noRot="1" noChangeAspect="1"/>
          </p:cNvPicPr>
          <p:nvPr>
            <a:wavAudioFile r:embed="rId1" name="a3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8000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568952" cy="583264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854696" cy="1752600"/>
          </a:xfrm>
        </p:spPr>
        <p:txBody>
          <a:bodyPr>
            <a:normAutofit fontScale="77500" lnSpcReduction="20000"/>
          </a:bodyPr>
          <a:lstStyle/>
          <a:p>
            <a:r>
              <a:rPr lang="en-GB" sz="7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Monday Blues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56792"/>
            <a:ext cx="3590952" cy="3572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924944"/>
            <a:ext cx="3459707" cy="344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a4">
            <a:hlinkClick r:id="" action="ppaction://media"/>
          </p:cNvPr>
          <p:cNvPicPr>
            <a:picLocks noRot="1" noChangeAspect="1"/>
          </p:cNvPicPr>
          <p:nvPr>
            <a:wavAudioFile r:embed="rId1" name="a4"/>
          </p:nvPr>
        </p:nvPicPr>
        <p:blipFill>
          <a:blip r:embed="rId5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7890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3573016"/>
            <a:ext cx="7851648" cy="45719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sz="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We meet monthly on: </a:t>
            </a:r>
            <a:br>
              <a:rPr lang="en-GB" dirty="0"/>
            </a:br>
            <a:r>
              <a:rPr lang="en-GB" dirty="0" smtClean="0"/>
              <a:t>a Monday </a:t>
            </a:r>
            <a:r>
              <a:rPr lang="en-GB" dirty="0"/>
              <a:t>2.30 – 4.30 p.m</a:t>
            </a:r>
            <a:r>
              <a:rPr lang="en-GB" dirty="0" smtClean="0"/>
              <a:t>. </a:t>
            </a:r>
            <a:r>
              <a:rPr lang="en-GB" dirty="0" smtClean="0"/>
              <a:t>(either 3</a:t>
            </a:r>
            <a:r>
              <a:rPr lang="en-GB" baseline="30000" dirty="0" smtClean="0"/>
              <a:t>rd</a:t>
            </a:r>
            <a:r>
              <a:rPr lang="en-GB" dirty="0" smtClean="0"/>
              <a:t> </a:t>
            </a:r>
            <a:r>
              <a:rPr lang="en-GB" dirty="0" smtClean="0"/>
              <a:t>or last)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 smtClean="0"/>
              <a:t> </a:t>
            </a:r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1907704" y="3933056"/>
            <a:ext cx="567037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0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on </a:t>
            </a:r>
            <a:r>
              <a:rPr lang="en-GB" sz="50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Zoom </a:t>
            </a:r>
            <a:r>
              <a:rPr lang="en-GB" sz="2000" b="1" i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(technical help available)</a:t>
            </a:r>
            <a:endParaRPr lang="en-GB" sz="2000" b="1" i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8" name="a6">
            <a:hlinkClick r:id="" action="ppaction://media"/>
          </p:cNvPr>
          <p:cNvPicPr>
            <a:picLocks noRot="1" noChangeAspect="1"/>
          </p:cNvPicPr>
          <p:nvPr>
            <a:wavAudioFile r:embed="rId1" name="a6"/>
          </p:nvPr>
        </p:nvPicPr>
        <p:blipFill>
          <a:blip r:embed="rId3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7641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568952" cy="583264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854696" cy="1752600"/>
          </a:xfrm>
        </p:spPr>
        <p:txBody>
          <a:bodyPr>
            <a:normAutofit fontScale="77500" lnSpcReduction="20000"/>
          </a:bodyPr>
          <a:lstStyle/>
          <a:p>
            <a:r>
              <a:rPr lang="en-GB" sz="77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Monday Blues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4077072"/>
            <a:ext cx="2808312" cy="240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a7">
            <a:hlinkClick r:id="" action="ppaction://media"/>
          </p:cNvPr>
          <p:cNvPicPr>
            <a:picLocks noRot="1" noChangeAspect="1"/>
          </p:cNvPicPr>
          <p:nvPr>
            <a:wavAudioFile r:embed="rId1" name="a7"/>
          </p:nvPr>
        </p:nvPicPr>
        <p:blipFill>
          <a:blip r:embed="rId5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556792"/>
            <a:ext cx="2762402" cy="265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2636912"/>
            <a:ext cx="2600929" cy="2525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7765">
    <p:dissolve/>
    <p:sndAc>
      <p:stSnd>
        <p:snd r:embed="rId3" name="Recorded Sound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836712"/>
            <a:ext cx="8568952" cy="5832648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854696" cy="1752600"/>
          </a:xfrm>
        </p:spPr>
        <p:txBody>
          <a:bodyPr>
            <a:normAutofit fontScale="77500" lnSpcReduction="20000"/>
          </a:bodyPr>
          <a:lstStyle/>
          <a:p>
            <a:r>
              <a:rPr lang="en-GB" sz="77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Monday Blues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276872"/>
            <a:ext cx="2736304" cy="2931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980728"/>
            <a:ext cx="2851803" cy="2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a8">
            <a:hlinkClick r:id="" action="ppaction://media"/>
          </p:cNvPr>
          <p:cNvPicPr>
            <a:picLocks noRot="1" noChangeAspect="1"/>
          </p:cNvPicPr>
          <p:nvPr>
            <a:wavAudioFile r:embed="rId1" name="a8"/>
          </p:nvPr>
        </p:nvPicPr>
        <p:blipFill>
          <a:blip r:embed="rId6" cstate="print"/>
          <a:stretch>
            <a:fillRect/>
          </a:stretch>
        </p:blipFill>
        <p:spPr>
          <a:xfrm>
            <a:off x="8676456" y="6381328"/>
            <a:ext cx="304800" cy="3048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52286" y="3573016"/>
            <a:ext cx="309599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7672">
    <p:dissolve/>
    <p:sndAc>
      <p:stSnd>
        <p:snd r:embed="rId3" name="Recorded Sound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908720"/>
            <a:ext cx="8283696" cy="5400600"/>
          </a:xfrm>
        </p:spPr>
        <p:txBody>
          <a:bodyPr>
            <a:normAutofit fontScale="90000"/>
          </a:bodyPr>
          <a:lstStyle/>
          <a:p>
            <a:pPr marL="914400" indent="-914400" algn="ctr"/>
            <a:r>
              <a:rPr lang="en-GB" sz="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6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</a:t>
            </a:r>
            <a:r>
              <a:rPr lang="en-GB" dirty="0"/>
              <a:t/>
            </a:r>
            <a:br>
              <a:rPr lang="en-GB" dirty="0"/>
            </a:br>
            <a:r>
              <a:rPr lang="en-GB" sz="800" dirty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sz="9600" dirty="0"/>
              <a:t/>
            </a:r>
            <a:br>
              <a:rPr lang="en-GB" sz="9600" dirty="0"/>
            </a:br>
            <a:r>
              <a:rPr lang="en-GB" sz="4000" dirty="0"/>
              <a:t>* </a:t>
            </a:r>
            <a:r>
              <a:rPr lang="en-GB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 </a:t>
            </a:r>
            <a:r>
              <a:rPr lang="en-GB" sz="4000" dirty="0">
                <a:solidFill>
                  <a:schemeClr val="accent1"/>
                </a:solidFill>
              </a:rPr>
              <a:t/>
            </a:r>
            <a:br>
              <a:rPr lang="en-GB" sz="4000" dirty="0">
                <a:solidFill>
                  <a:schemeClr val="accent1"/>
                </a:solidFill>
              </a:rPr>
            </a:br>
            <a:r>
              <a:rPr lang="en-GB" sz="4000" dirty="0"/>
              <a:t>is a small friendly group</a:t>
            </a:r>
            <a:br>
              <a:rPr lang="en-GB" sz="4000" dirty="0"/>
            </a:br>
            <a:r>
              <a:rPr lang="en-GB" sz="4000" dirty="0"/>
              <a:t>* We compile playlists from YouTube</a:t>
            </a:r>
            <a:br>
              <a:rPr lang="en-GB" sz="4000" dirty="0"/>
            </a:br>
            <a:r>
              <a:rPr lang="en-GB" sz="4000" dirty="0"/>
              <a:t>* Some members make presentations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533400" y="3182817"/>
            <a:ext cx="7783016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5" name="a9">
            <a:hlinkClick r:id="" action="ppaction://media"/>
          </p:cNvPr>
          <p:cNvPicPr>
            <a:picLocks noRot="1" noChangeAspect="1"/>
          </p:cNvPicPr>
          <p:nvPr>
            <a:wavAudioFile r:embed="rId1" name="a9"/>
          </p:nvPr>
        </p:nvPicPr>
        <p:blipFill>
          <a:blip r:embed="rId3" cstate="print"/>
          <a:stretch>
            <a:fillRect/>
          </a:stretch>
        </p:blipFill>
        <p:spPr>
          <a:xfrm>
            <a:off x="8748464" y="6381328"/>
            <a:ext cx="304800" cy="3048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124744"/>
            <a:ext cx="18859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124744"/>
            <a:ext cx="18764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7500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355704" cy="4709120"/>
          </a:xfrm>
        </p:spPr>
        <p:txBody>
          <a:bodyPr>
            <a:normAutofit/>
          </a:bodyPr>
          <a:lstStyle/>
          <a:p>
            <a:pPr algn="ctr"/>
            <a:r>
              <a:rPr lang="en-GB" sz="800" dirty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sz="67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Monday Blues</a:t>
            </a:r>
            <a:r>
              <a:rPr lang="en-GB" dirty="0"/>
              <a:t/>
            </a:r>
            <a:br>
              <a:rPr lang="en-GB" dirty="0"/>
            </a:br>
            <a:r>
              <a:rPr lang="en-GB" sz="2200" dirty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sz="4800" dirty="0"/>
              <a:t> Welcomes new members </a:t>
            </a:r>
            <a:r>
              <a:rPr lang="en-GB" sz="4400" dirty="0"/>
              <a:t/>
            </a:r>
            <a:br>
              <a:rPr lang="en-GB" sz="4400" dirty="0"/>
            </a:br>
            <a:r>
              <a:rPr lang="en-GB" sz="2800" dirty="0"/>
              <a:t/>
            </a:r>
            <a:br>
              <a:rPr lang="en-GB" sz="2800" dirty="0"/>
            </a:b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533400" y="3182817"/>
            <a:ext cx="7783016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  <a:p>
            <a:endParaRPr lang="en-GB" dirty="0"/>
          </a:p>
        </p:txBody>
      </p:sp>
      <p:pic>
        <p:nvPicPr>
          <p:cNvPr id="5" name="a10">
            <a:hlinkClick r:id="" action="ppaction://media"/>
          </p:cNvPr>
          <p:cNvPicPr>
            <a:picLocks noRot="1" noChangeAspect="1"/>
          </p:cNvPicPr>
          <p:nvPr>
            <a:wavAudioFile r:embed="rId1" name="a10"/>
          </p:nvPr>
        </p:nvPicPr>
        <p:blipFill>
          <a:blip r:embed="rId3" cstate="print"/>
          <a:stretch>
            <a:fillRect/>
          </a:stretch>
        </p:blipFill>
        <p:spPr>
          <a:xfrm>
            <a:off x="8676456" y="6309320"/>
            <a:ext cx="304800" cy="30480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653136"/>
            <a:ext cx="1914525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4653136"/>
            <a:ext cx="2023492" cy="1977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653136"/>
            <a:ext cx="1944216" cy="1973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4653136"/>
            <a:ext cx="2016224" cy="198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Click="0" advTm="19438">
    <p:dissolve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623</TotalTime>
  <Words>39</Words>
  <Application>Microsoft Office PowerPoint</Application>
  <PresentationFormat>On-screen Show (4:3)</PresentationFormat>
  <Paragraphs>59</Paragraphs>
  <Slides>10</Slides>
  <Notes>2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     Monday Blues    Have you got the Blues?   </vt:lpstr>
      <vt:lpstr>     Monday Blues    Check out:   the Monday Blues group</vt:lpstr>
      <vt:lpstr>       </vt:lpstr>
      <vt:lpstr>       </vt:lpstr>
      <vt:lpstr>        Monday Blues  We meet monthly on:  a Monday 2.30 – 4.30 p.m. (either 3rd or last)</vt:lpstr>
      <vt:lpstr>       </vt:lpstr>
      <vt:lpstr>       </vt:lpstr>
      <vt:lpstr> Monday Blues    * Monday Blues  is a small friendly group * We compile playlists from YouTube * Some members make presentations</vt:lpstr>
      <vt:lpstr>  Monday Blues    Welcomes new members   </vt:lpstr>
      <vt:lpstr>  Monday Blues    Want to hear some more Blues? Then join us now. Contact details on u3a group listings (Newsletter &amp; Website)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Monday Blues</dc:title>
  <dc:creator>Windows User</dc:creator>
  <cp:lastModifiedBy>Admin</cp:lastModifiedBy>
  <cp:revision>100</cp:revision>
  <dcterms:created xsi:type="dcterms:W3CDTF">2021-01-28T17:23:46Z</dcterms:created>
  <dcterms:modified xsi:type="dcterms:W3CDTF">2026-08-17T15:45:51Z</dcterms:modified>
</cp:coreProperties>
</file>